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950" r:id="rId2"/>
    <p:sldId id="1416" r:id="rId3"/>
    <p:sldId id="518" r:id="rId4"/>
    <p:sldId id="520" r:id="rId5"/>
    <p:sldId id="521" r:id="rId6"/>
    <p:sldId id="522" r:id="rId7"/>
    <p:sldId id="523" r:id="rId8"/>
    <p:sldId id="525" r:id="rId9"/>
    <p:sldId id="526" r:id="rId10"/>
    <p:sldId id="532" r:id="rId11"/>
    <p:sldId id="527" r:id="rId12"/>
    <p:sldId id="528" r:id="rId13"/>
    <p:sldId id="529" r:id="rId14"/>
    <p:sldId id="530" r:id="rId15"/>
    <p:sldId id="531" r:id="rId16"/>
    <p:sldId id="1440" r:id="rId17"/>
    <p:sldId id="1243" r:id="rId18"/>
    <p:sldId id="1244" r:id="rId19"/>
    <p:sldId id="1245" r:id="rId20"/>
    <p:sldId id="1246" r:id="rId21"/>
    <p:sldId id="1247" r:id="rId22"/>
    <p:sldId id="1429" r:id="rId23"/>
    <p:sldId id="332" r:id="rId24"/>
    <p:sldId id="454" r:id="rId25"/>
    <p:sldId id="455" r:id="rId26"/>
    <p:sldId id="457" r:id="rId27"/>
    <p:sldId id="456" r:id="rId28"/>
    <p:sldId id="463" r:id="rId29"/>
    <p:sldId id="458" r:id="rId30"/>
    <p:sldId id="459" r:id="rId31"/>
    <p:sldId id="460" r:id="rId32"/>
    <p:sldId id="461" r:id="rId33"/>
    <p:sldId id="462" r:id="rId34"/>
    <p:sldId id="464" r:id="rId35"/>
    <p:sldId id="1439" r:id="rId36"/>
    <p:sldId id="709" r:id="rId37"/>
    <p:sldId id="710" r:id="rId38"/>
    <p:sldId id="711" r:id="rId39"/>
    <p:sldId id="712" r:id="rId40"/>
    <p:sldId id="450" r:id="rId41"/>
    <p:sldId id="1441" r:id="rId42"/>
    <p:sldId id="1026" r:id="rId43"/>
    <p:sldId id="1027" r:id="rId44"/>
    <p:sldId id="1028" r:id="rId45"/>
    <p:sldId id="1029" r:id="rId46"/>
    <p:sldId id="1030" r:id="rId47"/>
    <p:sldId id="1412" r:id="rId48"/>
    <p:sldId id="1031" r:id="rId49"/>
    <p:sldId id="1413" r:id="rId50"/>
    <p:sldId id="1414" r:id="rId51"/>
    <p:sldId id="1415" r:id="rId52"/>
    <p:sldId id="954" r:id="rId53"/>
    <p:sldId id="1240" r:id="rId54"/>
    <p:sldId id="1445" r:id="rId55"/>
    <p:sldId id="1443" r:id="rId56"/>
    <p:sldId id="1411" r:id="rId57"/>
    <p:sldId id="1408" r:id="rId58"/>
    <p:sldId id="1442" r:id="rId59"/>
    <p:sldId id="1444" r:id="rId60"/>
    <p:sldId id="1410" r:id="rId61"/>
    <p:sldId id="1281" r:id="rId62"/>
    <p:sldId id="1339" r:id="rId63"/>
    <p:sldId id="946" r:id="rId6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416"/>
            <p14:sldId id="518"/>
            <p14:sldId id="520"/>
            <p14:sldId id="521"/>
            <p14:sldId id="522"/>
            <p14:sldId id="523"/>
            <p14:sldId id="525"/>
            <p14:sldId id="526"/>
            <p14:sldId id="532"/>
            <p14:sldId id="527"/>
            <p14:sldId id="528"/>
            <p14:sldId id="529"/>
            <p14:sldId id="530"/>
            <p14:sldId id="531"/>
            <p14:sldId id="1440"/>
            <p14:sldId id="1243"/>
            <p14:sldId id="1244"/>
            <p14:sldId id="1245"/>
            <p14:sldId id="1246"/>
            <p14:sldId id="1247"/>
            <p14:sldId id="1429"/>
            <p14:sldId id="332"/>
            <p14:sldId id="454"/>
            <p14:sldId id="455"/>
            <p14:sldId id="457"/>
            <p14:sldId id="456"/>
            <p14:sldId id="463"/>
            <p14:sldId id="458"/>
            <p14:sldId id="459"/>
            <p14:sldId id="460"/>
            <p14:sldId id="461"/>
            <p14:sldId id="462"/>
            <p14:sldId id="464"/>
            <p14:sldId id="1439"/>
            <p14:sldId id="709"/>
            <p14:sldId id="710"/>
            <p14:sldId id="711"/>
            <p14:sldId id="712"/>
            <p14:sldId id="450"/>
            <p14:sldId id="1441"/>
            <p14:sldId id="1026"/>
            <p14:sldId id="1027"/>
            <p14:sldId id="1028"/>
            <p14:sldId id="1029"/>
            <p14:sldId id="1030"/>
            <p14:sldId id="1412"/>
            <p14:sldId id="1031"/>
            <p14:sldId id="1413"/>
            <p14:sldId id="1414"/>
            <p14:sldId id="1415"/>
            <p14:sldId id="954"/>
            <p14:sldId id="1240"/>
            <p14:sldId id="1445"/>
            <p14:sldId id="1443"/>
            <p14:sldId id="1411"/>
            <p14:sldId id="1408"/>
            <p14:sldId id="1442"/>
            <p14:sldId id="1444"/>
            <p14:sldId id="1410"/>
            <p14:sldId id="1281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5" autoAdjust="0"/>
    <p:restoredTop sz="82242" autoAdjust="0"/>
  </p:normalViewPr>
  <p:slideViewPr>
    <p:cSldViewPr>
      <p:cViewPr varScale="1">
        <p:scale>
          <a:sx n="96" d="100"/>
          <a:sy n="96" d="100"/>
        </p:scale>
        <p:origin x="2352" y="84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04/12/2025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2F8AF-032D-B327-B786-1DA564DC5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343EA7-29CD-828E-F5F2-6CA0ABFB94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AE6B7D-4B03-B840-698D-ED6690FD4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15578-6995-8837-B9AA-B5778A1F36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1819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2DEA-B0C4-10CC-631F-2DB06C222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A9CB4-0E88-281A-8400-FD065CB7D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57CD9-529F-CC2D-8F33-FF18090ED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E44BF-9973-0992-5DEE-5A9F33D2F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064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48E90-6AF0-823A-0B62-9506E4F2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CFB4DD-348A-2E20-075C-774B11E19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39FA6-EB78-54F3-D445-CE75FC39E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9AD4A-1B45-8F25-7D2E-F76E95DA9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632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229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04/12/2025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7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December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7/12</a:t>
            </a:r>
          </a:p>
        </p:txBody>
      </p:sp>
    </p:spTree>
    <p:extLst>
      <p:ext uri="{BB962C8B-B14F-4D97-AF65-F5344CB8AC3E}">
        <p14:creationId xmlns:p14="http://schemas.microsoft.com/office/powerpoint/2010/main" val="2606885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8/12</a:t>
            </a:r>
          </a:p>
        </p:txBody>
      </p:sp>
    </p:spTree>
    <p:extLst>
      <p:ext uri="{BB962C8B-B14F-4D97-AF65-F5344CB8AC3E}">
        <p14:creationId xmlns:p14="http://schemas.microsoft.com/office/powerpoint/2010/main" val="612916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sovereign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rose and defeated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faithful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there’s nobody greater than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9/12</a:t>
            </a:r>
          </a:p>
        </p:txBody>
      </p:sp>
    </p:spTree>
    <p:extLst>
      <p:ext uri="{BB962C8B-B14F-4D97-AF65-F5344CB8AC3E}">
        <p14:creationId xmlns:p14="http://schemas.microsoft.com/office/powerpoint/2010/main" val="2717275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36995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10/12</a:t>
            </a:r>
          </a:p>
        </p:txBody>
      </p:sp>
    </p:spTree>
    <p:extLst>
      <p:ext uri="{BB962C8B-B14F-4D97-AF65-F5344CB8AC3E}">
        <p14:creationId xmlns:p14="http://schemas.microsoft.com/office/powerpoint/2010/main" val="3928456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5391" y="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 1/12</a:t>
            </a:r>
          </a:p>
        </p:txBody>
      </p:sp>
    </p:spTree>
    <p:extLst>
      <p:ext uri="{BB962C8B-B14F-4D97-AF65-F5344CB8AC3E}">
        <p14:creationId xmlns:p14="http://schemas.microsoft.com/office/powerpoint/2010/main" val="3147170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12/12</a:t>
            </a:r>
          </a:p>
        </p:txBody>
      </p:sp>
    </p:spTree>
    <p:extLst>
      <p:ext uri="{BB962C8B-B14F-4D97-AF65-F5344CB8AC3E}">
        <p14:creationId xmlns:p14="http://schemas.microsoft.com/office/powerpoint/2010/main" val="1875185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Never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Gonna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Stop Singing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7054533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Vaughan | Ran Jackson | Tom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Brand Vaughan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Evident Music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Songsmiff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2154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1123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called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Into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reached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save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551623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crossed the divide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Lost in our sin You made us alive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can we ever hold it inside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can't hold back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lift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6048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Higher </a:t>
            </a:r>
            <a:r>
              <a:rPr lang="en-GB" sz="3600" dirty="0" err="1">
                <a:solidFill>
                  <a:schemeClr val="bg1"/>
                </a:solidFill>
              </a:rPr>
              <a:t>higher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Hearts burning bright like a fire </a:t>
            </a:r>
            <a:r>
              <a:rPr lang="en-GB" sz="3600" dirty="0" err="1">
                <a:solidFill>
                  <a:schemeClr val="bg1"/>
                </a:solidFill>
              </a:rPr>
              <a:t>fire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Voices unite make it louder </a:t>
            </a:r>
            <a:r>
              <a:rPr lang="en-GB" sz="3600" dirty="0" err="1">
                <a:solidFill>
                  <a:schemeClr val="bg1"/>
                </a:solidFill>
              </a:rPr>
              <a:t>louder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We're never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Oo</a:t>
            </a:r>
            <a:r>
              <a:rPr lang="en-GB" sz="3600" dirty="0">
                <a:solidFill>
                  <a:schemeClr val="bg1"/>
                </a:solidFill>
              </a:rPr>
              <a:t> we're never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stop (singing)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914056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FCC0F6-02FB-2B55-0DD1-0652500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Set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longer bound in chains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rescued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called me by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621448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Every tribe every tongue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heart will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knee we will bow to the risen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Lift Him up lift Him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never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Oo</a:t>
            </a:r>
            <a:r>
              <a:rPr lang="en-GB" sz="3600" dirty="0">
                <a:solidFill>
                  <a:schemeClr val="bg1"/>
                </a:solidFill>
              </a:rPr>
              <a:t> never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stop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2676094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668D9-79B9-DE55-99DA-E680A9691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D7C07-A2D4-4BA2-9D77-6C5A7E066118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14CF9C-164F-535C-D492-167A0BD2FB37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655962-5B6D-894E-BB21-558D95EF3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43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Bless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7206380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Brooke Ligertwood | Cody Carnes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2023 Brandon Lake Music; Brooke Ligertwood Designee; Capitol CMG Paragon; Writer's Roof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run to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place their hope and confidence in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won’t forsake them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seek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bend their knee and fix their gaze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won’t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6323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28838-C0FA-C339-E16F-5A439F07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D7BE0D-C14E-5761-2D6B-4757AD653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770E6-11E5-F766-740C-162EB63DC923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5667704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1D09-9D12-9403-DF28-2FE616D1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4DE41F-6BDC-916A-4205-946750AC8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Blessed are those who walk with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hearts are set on pilgrimage with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They’ll see His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are those who die to live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Whose joy it is to give it all for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for Him only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Jesus all for Your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32DDC-277B-2BB1-0C21-7244B3A977BF}"/>
              </a:ext>
            </a:extLst>
          </p:cNvPr>
          <p:cNvSpPr txBox="1"/>
          <p:nvPr/>
        </p:nvSpPr>
        <p:spPr>
          <a:xfrm>
            <a:off x="823589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515809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22C2C-E618-61BF-ECFE-D59B2753A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E489CD-C977-1727-092F-F14A4A90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607E-DCA5-A65C-5199-EDDE102ACFCC}"/>
              </a:ext>
            </a:extLst>
          </p:cNvPr>
          <p:cNvSpPr txBox="1"/>
          <p:nvPr/>
        </p:nvSpPr>
        <p:spPr>
          <a:xfrm>
            <a:off x="8388424" y="240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4/11</a:t>
            </a:r>
          </a:p>
        </p:txBody>
      </p:sp>
    </p:spTree>
    <p:extLst>
      <p:ext uri="{BB962C8B-B14F-4D97-AF65-F5344CB8AC3E}">
        <p14:creationId xmlns:p14="http://schemas.microsoft.com/office/powerpoint/2010/main" val="17517240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35DE3-B274-AD1D-AE88-87F4B67A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3780D-19B1-910F-F5F8-88D5FE262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C34B-3718-CFCC-62E1-1B6B320144BA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5/11</a:t>
            </a:r>
          </a:p>
        </p:txBody>
      </p:sp>
    </p:spTree>
    <p:extLst>
      <p:ext uri="{BB962C8B-B14F-4D97-AF65-F5344CB8AC3E}">
        <p14:creationId xmlns:p14="http://schemas.microsoft.com/office/powerpoint/2010/main" val="1067192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7E5BD-2125-1602-8408-6B7C49A7F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E3E246-0DAD-2C25-CFA4-502E18F8B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in the sanctuary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fields of plenty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in the darkest valley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5447DD-4F98-9272-756F-80E83EFECD35}"/>
              </a:ext>
            </a:extLst>
          </p:cNvPr>
          <p:cNvSpPr txBox="1"/>
          <p:nvPr/>
        </p:nvSpPr>
        <p:spPr>
          <a:xfrm>
            <a:off x="83884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3664034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7213077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Brandon Lake </a:t>
            </a:r>
            <a:r>
              <a:rPr lang="en-GB" sz="1200" dirty="0" err="1">
                <a:solidFill>
                  <a:schemeClr val="bg1"/>
                </a:solidFill>
              </a:rPr>
              <a:t>MusicFor</a:t>
            </a:r>
            <a:r>
              <a:rPr lang="en-GB" sz="1200" dirty="0">
                <a:solidFill>
                  <a:schemeClr val="bg1"/>
                </a:solidFill>
              </a:rPr>
              <a:t> Humans </a:t>
            </a:r>
            <a:r>
              <a:rPr lang="en-GB" sz="1200" dirty="0" err="1">
                <a:solidFill>
                  <a:schemeClr val="bg1"/>
                </a:solidFill>
              </a:rPr>
              <a:t>PublishingMaverick</a:t>
            </a:r>
            <a:r>
              <a:rPr lang="en-GB" sz="1200" dirty="0">
                <a:solidFill>
                  <a:schemeClr val="bg1"/>
                </a:solidFill>
              </a:rPr>
              <a:t> City </a:t>
            </a:r>
            <a:r>
              <a:rPr lang="en-GB" sz="1200" dirty="0" err="1">
                <a:solidFill>
                  <a:schemeClr val="bg1"/>
                </a:solidFill>
              </a:rPr>
              <a:t>PublishingCapitol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GenesisCapitol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ParagonHousefires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SoundsWriter's</a:t>
            </a:r>
            <a:r>
              <a:rPr lang="en-GB" sz="1200" dirty="0">
                <a:solidFill>
                  <a:schemeClr val="bg1"/>
                </a:solidFill>
              </a:rPr>
              <a:t> Roof </a:t>
            </a:r>
            <a:r>
              <a:rPr lang="en-GB" sz="1200" dirty="0" err="1">
                <a:solidFill>
                  <a:schemeClr val="bg1"/>
                </a:solidFill>
              </a:rPr>
              <a:t>PublishingMusic</a:t>
            </a:r>
            <a:r>
              <a:rPr lang="en-GB" sz="1200" dirty="0">
                <a:solidFill>
                  <a:schemeClr val="bg1"/>
                </a:solidFill>
              </a:rPr>
              <a:t>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FC65F-6319-1DB6-E282-44C4E8ED7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96B40A-4576-5E12-B95E-67B87AD66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my hands are empty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with a praise that costs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nobody’s watching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13681-1347-A03E-CCDC-4AD17D4D0939}"/>
              </a:ext>
            </a:extLst>
          </p:cNvPr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1691035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0C18D-98C9-AEDA-F90F-C4266AD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AE24CE-6ADE-B2DE-EAAD-DCD1859E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when the weapon’s forming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when the walls are falling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</a:t>
            </a:r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He goes before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D1BAD-6226-C339-2A9E-473F9BE02B66}"/>
              </a:ext>
            </a:extLst>
          </p:cNvPr>
          <p:cNvSpPr txBox="1"/>
          <p:nvPr/>
        </p:nvSpPr>
        <p:spPr>
          <a:xfrm>
            <a:off x="8388424" y="-338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40036995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6869D-6CAD-9EF3-01FD-12974F768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54CEE4-344C-B59C-C736-F69525F02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Bless God for He holds the </a:t>
            </a:r>
            <a:r>
              <a:rPr lang="en-GB" sz="3600" dirty="0" err="1">
                <a:solidFill>
                  <a:schemeClr val="bg1"/>
                </a:solidFill>
              </a:rPr>
              <a:t>vict’ry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 God for He’s always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  <a:br>
              <a:rPr lang="en-GB" sz="3600" dirty="0">
                <a:solidFill>
                  <a:schemeClr val="bg1"/>
                </a:solidFill>
              </a:rPr>
            </a:b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Every chance I get I bless Your name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3F334A-8846-181A-4AE4-F9CC335A2A80}"/>
              </a:ext>
            </a:extLst>
          </p:cNvPr>
          <p:cNvSpPr txBox="1"/>
          <p:nvPr/>
        </p:nvSpPr>
        <p:spPr>
          <a:xfrm>
            <a:off x="8194495" y="0"/>
            <a:ext cx="914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1831830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750AD-7CEE-59A1-0EB0-8DE0AD517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FF509A7-119E-C55B-8F57-AB7A39A23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praise the Lord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 love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your voice with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962C56-5CB3-0CDD-257D-EE027C825571}"/>
              </a:ext>
            </a:extLst>
          </p:cNvPr>
          <p:cNvSpPr txBox="1"/>
          <p:nvPr/>
        </p:nvSpPr>
        <p:spPr>
          <a:xfrm>
            <a:off x="8316416" y="-14818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436668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C53B-89CB-7F86-910D-C415B9216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72D447-60A1-09D4-6F36-219D95EAC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on and bring your offering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if you’ve known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on and lift up your holy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He’s worthy of all our praise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0D5EB7-C08C-4F9A-5954-6BC8445A9047}"/>
              </a:ext>
            </a:extLst>
          </p:cNvPr>
          <p:cNvSpPr txBox="1"/>
          <p:nvPr/>
        </p:nvSpPr>
        <p:spPr>
          <a:xfrm>
            <a:off x="8172400" y="1947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2985507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96661-3313-2304-48EB-BAC97B92F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0343-D7C5-E026-342F-28142C7F893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8F1FDE-45A5-9732-E7C1-07A1778B552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125FF-4D43-FE6E-456C-80486188C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92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In Christ Alone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3350395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Keith Getty | Stuart Townend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8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Christ alone my hope is found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is my light my strength my song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Cornerstone this solid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Firm through the fiercest drought and storm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heights of love what depths of peace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fears are stilled when strivings cease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Comforter my All in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in the love of Christ I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Christ alone who took on flesh</a:t>
            </a:r>
          </a:p>
          <a:p>
            <a:r>
              <a:rPr lang="en-GB" sz="3600" dirty="0">
                <a:solidFill>
                  <a:schemeClr val="bg1"/>
                </a:solidFill>
              </a:rPr>
              <a:t>Fullness of God in helpless babe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gift of love and righteousness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Scorned by the ones He came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on that cross as Jesus died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wrath of God was satisfied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every sin on Him was laid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in the death of Christ I 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in the ground His body lay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 of the world by darkness slain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Then bursting forth in glorious Day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 from the grave He rose again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as He stands in victory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Sin's curse has lost its grip on me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I am His and He is mine</a:t>
            </a:r>
          </a:p>
          <a:p>
            <a:r>
              <a:rPr lang="en-GB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Bought with the precious blood of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No guilt in life no fear in death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the power of Christ in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life's first cry to final breath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commands my destiny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power of hell no scheme of man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Can ever pluck me from His hand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Till He returns or calls me home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in the power of Christ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337F8-5F99-485E-C5BF-6E8D9DF08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7A203-D97E-3DFC-338D-EFA95A39E6BB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818750-815D-7A85-0863-E502942C146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B089C-CEE6-EEF3-9FD7-B85E45BAF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6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Mighty Name Of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7244496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Hope Darst | Jacob Sooter | Lauren Sloat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2024 Fair Trade Global Songs; Hope For The Best Songs; TBCO Publishing; Just When Publishing; So Essential Tunes; 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pray into the atmosphere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Spirit of God You're 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all authority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pray over my heart and mind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healed by Your stripes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blood declares that I am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draw a permanent boundary line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enemy has no rights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come near my family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scheme could ever undo God's plans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matter the circumstance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cross has sealed my destiny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B737F-C98E-55C9-B617-7380D9A19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666E51E-68F4-FD9E-D45A-8B6A68D8F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power of fear and darkness must go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every key to every victory I 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8880E-9585-97EB-ED93-EE4128C421A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91247309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022AB-6CF3-4902-AED2-0627EF38F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BD1DB89-80CE-8404-8172-7C237EF1B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will not fear I will not fear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the enemy comes near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On the doorframe of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Is the blood of Jesus Christ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B18EFC-43FC-92CB-8AA5-6E27A0BF9EB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12267970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6B90E-8448-0AB0-2E43-8CF15469E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82FFBE7-180D-59F3-6E47-6DC629A98A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will not fear I will not fear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There's an army of angels here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protected on all sides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By the blood of Jesus Christ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5194FF-98DC-27CE-88B6-B861AEB9AB7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504908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on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when I’m 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I’m doubting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2/12</a:t>
            </a:r>
          </a:p>
        </p:txBody>
      </p:sp>
    </p:spTree>
    <p:extLst>
      <p:ext uri="{BB962C8B-B14F-4D97-AF65-F5344CB8AC3E}">
        <p14:creationId xmlns:p14="http://schemas.microsoft.com/office/powerpoint/2010/main" val="1180271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37BFD-F923-8FF9-0FF3-C718E984D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0389703-464A-F343-9F4D-4599236DD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Calling on the power of heaven I proclaim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weapon formed against me must break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D8A164-826A-38AF-0EDD-175454E5BFF7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7911190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211B8-B811-56AD-E3AF-C301D232B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B637A0-4CF9-A227-B1F7-BDEF6BE70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In the mighty name of Jesus, I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power of fear and darkness must go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every key to every victory I hold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the mighty name of Jesus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ED3CCF-2350-4FE4-7CF9-288A185E755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3448459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9A94D403-D342-0FA4-FFCD-3CD188A79E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11FB4-E691-1A38-8D40-2EE865AA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863" y="0"/>
            <a:ext cx="4870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CE2EFD-74F5-7019-58E1-E677C6626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466" y="728466"/>
            <a:ext cx="5508846" cy="550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884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EF6D6E-8EB4-280B-F14A-43534290C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DF06AE-7B07-7A92-932C-615C7A7D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125" y="4725144"/>
            <a:ext cx="2724530" cy="5620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56A5942-443B-9EDF-5717-043FE97B2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344" y="4725143"/>
            <a:ext cx="2724530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3271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12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56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ED6E5E-C767-F6A8-7A77-7DAE37D2A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8501"/>
            <a:ext cx="9144000" cy="514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2308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30A19F-FD80-F21C-70C4-EB44CB444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95" y="332656"/>
            <a:ext cx="9144000" cy="567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513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outnumbered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surrounded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praise is the water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enemies drown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3/12</a:t>
            </a:r>
          </a:p>
        </p:txBody>
      </p:sp>
    </p:spTree>
    <p:extLst>
      <p:ext uri="{BB962C8B-B14F-4D97-AF65-F5344CB8AC3E}">
        <p14:creationId xmlns:p14="http://schemas.microsoft.com/office/powerpoint/2010/main" val="209865823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7D4F5-7735-C2A4-5222-746F27436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4862C7-3BEE-42E6-6ED7-69A00F860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12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4/12</a:t>
            </a:r>
          </a:p>
        </p:txBody>
      </p:sp>
    </p:spTree>
    <p:extLst>
      <p:ext uri="{BB962C8B-B14F-4D97-AF65-F5344CB8AC3E}">
        <p14:creationId xmlns:p14="http://schemas.microsoft.com/office/powerpoint/2010/main" val="3380299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I feel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I’ll praise when I don’t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You’re still in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5/12</a:t>
            </a:r>
          </a:p>
        </p:txBody>
      </p:sp>
    </p:spTree>
    <p:extLst>
      <p:ext uri="{BB962C8B-B14F-4D97-AF65-F5344CB8AC3E}">
        <p14:creationId xmlns:p14="http://schemas.microsoft.com/office/powerpoint/2010/main" val="1493042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my praise is a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more than a sound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praise is the shout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brings Jericho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6/12</a:t>
            </a:r>
          </a:p>
        </p:txBody>
      </p:sp>
    </p:spTree>
    <p:extLst>
      <p:ext uri="{BB962C8B-B14F-4D97-AF65-F5344CB8AC3E}">
        <p14:creationId xmlns:p14="http://schemas.microsoft.com/office/powerpoint/2010/main" val="2143340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5386</TotalTime>
  <Words>1700</Words>
  <Application>Microsoft Office PowerPoint</Application>
  <PresentationFormat>On-screen Show (4:3)</PresentationFormat>
  <Paragraphs>303</Paragraphs>
  <Slides>63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204</cp:revision>
  <dcterms:created xsi:type="dcterms:W3CDTF">2024-09-27T16:56:29Z</dcterms:created>
  <dcterms:modified xsi:type="dcterms:W3CDTF">2025-12-04T20:28:08Z</dcterms:modified>
</cp:coreProperties>
</file>

<file path=docProps/thumbnail.jpeg>
</file>